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61" r:id="rId5"/>
    <p:sldId id="267" r:id="rId6"/>
    <p:sldId id="268" r:id="rId7"/>
    <p:sldId id="260" r:id="rId8"/>
    <p:sldId id="264" r:id="rId9"/>
    <p:sldId id="259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3284890-85D2-4D7B-8EF5-15A9C1DB8F42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2580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377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12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11789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686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154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1631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6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3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1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0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8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9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1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5.png"/><Relationship Id="rId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21420000">
            <a:off x="1232950" y="1041669"/>
            <a:ext cx="9755187" cy="2766528"/>
          </a:xfrm>
        </p:spPr>
        <p:txBody>
          <a:bodyPr/>
          <a:lstStyle/>
          <a:p>
            <a:r>
              <a:rPr lang="es-PE" dirty="0" smtClean="0"/>
              <a:t>PATRON  INYECION DE DEPENCIAS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6186" y="2744066"/>
            <a:ext cx="5937247" cy="34055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90987">
            <a:off x="252309" y="908722"/>
            <a:ext cx="1529606" cy="13511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375" y="4264719"/>
            <a:ext cx="3193473" cy="23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86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250">
        <p15:prstTrans prst="origami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54065" y="325191"/>
            <a:ext cx="5058176" cy="1151965"/>
          </a:xfrm>
        </p:spPr>
        <p:txBody>
          <a:bodyPr/>
          <a:lstStyle/>
          <a:p>
            <a:r>
              <a:rPr lang="es-PE" dirty="0" smtClean="0"/>
              <a:t>VENTAJAS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PE" dirty="0"/>
              <a:t>*Nos permite cambiar el comportamiento de un componente sin necesidad de modificarlo, aprovechando que podemos cambiar las dependencias que le inyectamos.</a:t>
            </a:r>
          </a:p>
          <a:p>
            <a:r>
              <a:rPr lang="es-PE" dirty="0"/>
              <a:t>*Poder escribir tests unitarios.</a:t>
            </a:r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917" y="0"/>
            <a:ext cx="3139621" cy="21307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000" y1="78500" x2="32000" y2="78500"/>
                        <a14:foregroundMark x1="30000" y1="71500" x2="3500" y2="70000"/>
                        <a14:foregroundMark x1="12000" y1="79500" x2="17500" y2="89000"/>
                        <a14:foregroundMark x1="21500" y1="85000" x2="37500" y2="81000"/>
                        <a14:foregroundMark x1="66000" y1="81000" x2="86000" y2="81000"/>
                        <a14:foregroundMark x1="93500" y1="68000" x2="69000" y2="75500"/>
                        <a14:foregroundMark x1="94500" y1="71500" x2="83000" y2="82000"/>
                        <a14:foregroundMark x1="87000" y1="84000" x2="73500" y2="83000"/>
                        <a14:foregroundMark x1="66000" y1="78500" x2="69000" y2="84000"/>
                        <a14:foregroundMark x1="86000" y1="86000" x2="70000" y2="8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0055" y="456767"/>
            <a:ext cx="1976823" cy="20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7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180" y="2424448"/>
            <a:ext cx="10396882" cy="1151965"/>
          </a:xfrm>
        </p:spPr>
        <p:txBody>
          <a:bodyPr>
            <a:noAutofit/>
          </a:bodyPr>
          <a:lstStyle/>
          <a:p>
            <a:pPr algn="ctr"/>
            <a:r>
              <a:rPr lang="es-PE" sz="13800" dirty="0" smtClean="0"/>
              <a:t>GRACIAS</a:t>
            </a:r>
            <a:endParaRPr lang="es-PE" sz="13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1558" y="3383651"/>
            <a:ext cx="3316511" cy="33104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877" y1="13812" x2="63587" y2="51013"/>
                        <a14:foregroundMark x1="86957" y1="12523" x2="62862" y2="46409"/>
                        <a14:foregroundMark x1="30797" y1="18048" x2="55616" y2="26151"/>
                        <a14:foregroundMark x1="51087" y1="10129" x2="48732" y2="15285"/>
                        <a14:foregroundMark x1="56703" y1="23389" x2="36775" y2="14549"/>
                        <a14:foregroundMark x1="13587" y1="4052" x2="14674" y2="15654"/>
                        <a14:foregroundMark x1="12319" y1="6262" x2="5072" y2="11050"/>
                        <a14:foregroundMark x1="11957" y1="5157" x2="5072" y2="5525"/>
                        <a14:foregroundMark x1="6159" y1="6262" x2="4348" y2="12155"/>
                        <a14:foregroundMark x1="4710" y1="11786" x2="8514" y2="23757"/>
                        <a14:foregroundMark x1="6159" y1="24309" x2="7428" y2="33149"/>
                        <a14:foregroundMark x1="5435" y1="33517" x2="3986" y2="26151"/>
                        <a14:foregroundMark x1="3986" y1="25783" x2="3986" y2="25783"/>
                        <a14:foregroundMark x1="7790" y1="33517" x2="59058" y2="29834"/>
                        <a14:foregroundMark x1="14130" y1="33517" x2="16667" y2="45856"/>
                        <a14:foregroundMark x1="27717" y1="32965" x2="14312" y2="60589"/>
                        <a14:foregroundMark x1="7971" y1="51934" x2="21014" y2="53407"/>
                        <a14:foregroundMark x1="16667" y1="47330" x2="8877" y2="51197"/>
                        <a14:foregroundMark x1="8696" y1="52670" x2="9420" y2="58564"/>
                        <a14:foregroundMark x1="51812" y1="28545" x2="82790" y2="65562"/>
                        <a14:foregroundMark x1="89312" y1="46041" x2="69928" y2="70166"/>
                        <a14:foregroundMark x1="86775" y1="48987" x2="64130" y2="47514"/>
                        <a14:foregroundMark x1="67572" y1="53039" x2="84783" y2="85267"/>
                        <a14:foregroundMark x1="94203" y1="12891" x2="87319" y2="26888"/>
                        <a14:foregroundMark x1="69565" y1="42541" x2="77899" y2="31492"/>
                        <a14:foregroundMark x1="85870" y1="32413" x2="76993" y2="13812"/>
                        <a14:foregroundMark x1="87862" y1="8840" x2="75000" y2="19337"/>
                        <a14:foregroundMark x1="74457" y1="21915" x2="53261" y2="39042"/>
                        <a14:foregroundMark x1="30435" y1="21363" x2="45290" y2="31492"/>
                        <a14:foregroundMark x1="49275" y1="8840" x2="49275" y2="17495"/>
                        <a14:foregroundMark x1="48188" y1="8287" x2="42754" y2="13444"/>
                        <a14:foregroundMark x1="38949" y1="12891" x2="17210" y2="18969"/>
                        <a14:foregroundMark x1="25000" y1="10313" x2="26087" y2="22468"/>
                        <a14:foregroundMark x1="16123" y1="57643" x2="7790" y2="90239"/>
                        <a14:foregroundMark x1="9239" y1="90792" x2="18116" y2="95212"/>
                        <a14:foregroundMark x1="8333" y1="89687" x2="11775" y2="94659"/>
                        <a14:foregroundMark x1="16123" y1="95212" x2="67572" y2="72192"/>
                        <a14:foregroundMark x1="66123" y1="75138" x2="66123" y2="82689"/>
                        <a14:foregroundMark x1="82428" y1="54144" x2="91667" y2="61694"/>
                        <a14:foregroundMark x1="87862" y1="54512" x2="94203" y2="60037"/>
                        <a14:foregroundMark x1="85870" y1="67587" x2="85326" y2="85267"/>
                        <a14:foregroundMark x1="83333" y1="76243" x2="84239" y2="88214"/>
                        <a14:foregroundMark x1="91667" y1="83241" x2="80435" y2="80663"/>
                        <a14:foregroundMark x1="90217" y1="6814" x2="92754" y2="22468"/>
                        <a14:foregroundMark x1="86775" y1="30387" x2="75906" y2="38490"/>
                        <a14:foregroundMark x1="84783" y1="32965" x2="82790" y2="39595"/>
                        <a14:foregroundMark x1="73007" y1="9392" x2="78804" y2="18416"/>
                        <a14:foregroundMark x1="77899" y1="6446" x2="79348" y2="14917"/>
                        <a14:foregroundMark x1="70471" y1="12339" x2="78442" y2="169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419" y="3576413"/>
            <a:ext cx="3365284" cy="33104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886" y="541875"/>
            <a:ext cx="2016685" cy="17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2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75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82793" y="673648"/>
            <a:ext cx="4646053" cy="1151965"/>
          </a:xfrm>
        </p:spPr>
        <p:txBody>
          <a:bodyPr/>
          <a:lstStyle/>
          <a:p>
            <a:r>
              <a:rPr lang="es-PE" dirty="0" smtClean="0"/>
              <a:t>INTRODUCCION 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PE" dirty="0"/>
              <a:t>La inyección de dependencias es un patrón de diseño de software usado en la Programación Orientada a Objetos, que trata de solucionar las necesidades de creación de los objetos de una manera práctica, útil, escalable y con una alta versatilidad del código.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46" y="491220"/>
            <a:ext cx="2816920" cy="19471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9760" y1="10076" x2="46732" y2="26996"/>
                        <a14:foregroundMark x1="52723" y1="12548" x2="47386" y2="20913"/>
                        <a14:foregroundMark x1="49673" y1="14068" x2="43246" y2="11027"/>
                        <a14:foregroundMark x1="43028" y1="10456" x2="43028" y2="10456"/>
                        <a14:foregroundMark x1="42810" y1="11027" x2="37691" y2="20913"/>
                        <a14:foregroundMark x1="37691" y1="20913" x2="37691" y2="33080"/>
                        <a14:foregroundMark x1="37691" y1="34601" x2="34314" y2="43156"/>
                        <a14:foregroundMark x1="61438" y1="62357" x2="61874" y2="68821"/>
                        <a14:foregroundMark x1="60022" y1="70342" x2="59804" y2="74715"/>
                        <a14:foregroundMark x1="44662" y1="90114" x2="35839" y2="87262"/>
                        <a14:foregroundMark x1="35185" y1="84791" x2="34532" y2="77947"/>
                        <a14:foregroundMark x1="40305" y1="54753" x2="40741" y2="62738"/>
                        <a14:foregroundMark x1="40523" y1="61977" x2="34967" y2="7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28222" y="-93091"/>
            <a:ext cx="5596613" cy="3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</a:t>
            </a:r>
            <a:r>
              <a:rPr lang="es-PE" dirty="0" smtClean="0"/>
              <a:t>QUE ES?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Aparte de un patrón de diseño de software, nos ayuda a separar nuestro código por responsabilidades, siendo que en esta ocasión sólo se dedica a organizar el código que tiene que ver con la creación de los objetos</a:t>
            </a:r>
            <a:r>
              <a:rPr lang="es-PE" dirty="0"/>
              <a:t>.</a:t>
            </a:r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745" y="257327"/>
            <a:ext cx="2008909" cy="20089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03" y="492618"/>
            <a:ext cx="2323017" cy="18770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59" b="100000" l="9722" r="895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35" y="3568788"/>
            <a:ext cx="2098098" cy="20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Diseñando nuestro patrón de inyección de dependencias </a:t>
            </a:r>
            <a:r>
              <a:rPr lang="es-PE" dirty="0"/>
              <a:t/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b="1" u="sng" dirty="0"/>
              <a:t>INYECTOR DE </a:t>
            </a:r>
            <a:r>
              <a:rPr lang="es-ES" b="1" u="sng" dirty="0" smtClean="0"/>
              <a:t>DEPENDENCIAS</a:t>
            </a:r>
          </a:p>
          <a:p>
            <a:r>
              <a:rPr lang="es-ES" b="1" u="sng" dirty="0"/>
              <a:t>CONFIGURACION DE </a:t>
            </a:r>
            <a:r>
              <a:rPr lang="es-ES" b="1" u="sng" dirty="0" smtClean="0"/>
              <a:t>DEPENDECIAS</a:t>
            </a:r>
          </a:p>
          <a:p>
            <a:r>
              <a:rPr lang="es-ES" b="1" u="sng" dirty="0"/>
              <a:t>CREADOR DE </a:t>
            </a:r>
            <a:r>
              <a:rPr lang="es-ES" b="1" u="sng" dirty="0" smtClean="0"/>
              <a:t>INSTANCIAS</a:t>
            </a:r>
          </a:p>
          <a:p>
            <a:r>
              <a:rPr lang="es-ES" b="1" u="sng" dirty="0"/>
              <a:t>CONFIGURACION DE INSTANCIAS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439" y="2063396"/>
            <a:ext cx="3506386" cy="30623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08" y="52753"/>
            <a:ext cx="2173640" cy="20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Esquema de funcionamiento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PE" dirty="0"/>
              <a:t>Al instanciar un inyector de dependencias, este objeto usa el objeto </a:t>
            </a:r>
            <a:r>
              <a:rPr lang="es-ES" dirty="0"/>
              <a:t>lector de configuración de dependencias</a:t>
            </a:r>
            <a:r>
              <a:rPr lang="es-PE" dirty="0"/>
              <a:t> para que éste obtenga la información de dependencias a utilizar. A continuación se instancia un objeto </a:t>
            </a:r>
            <a:r>
              <a:rPr lang="es-ES" dirty="0"/>
              <a:t>creador de instancias</a:t>
            </a:r>
            <a:r>
              <a:rPr lang="es-PE" dirty="0"/>
              <a:t> para que se puedan crear las instancias de objetos solicitadas. Luego el Inyector de dependencias crea una instancia de la configuración de dependencias y le pasa a esta instancia las referencias a los otros objetos instanciados (inversión de control en esta instancia, como se puede ver)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4667" y1="38710" x2="4606" y2="50594"/>
                        <a14:foregroundMark x1="30182" y1="7301" x2="62667" y2="86927"/>
                        <a14:foregroundMark x1="81212" y1="7640" x2="54303" y2="30560"/>
                        <a14:foregroundMark x1="70424" y1="5433" x2="56000" y2="26655"/>
                        <a14:foregroundMark x1="43758" y1="67402" x2="28121" y2="90492"/>
                        <a14:foregroundMark x1="27636" y1="91511" x2="9939" y2="77589"/>
                        <a14:foregroundMark x1="4121" y1="50594" x2="28121" y2="6452"/>
                        <a14:foregroundMark x1="3879" y1="37691" x2="20242" y2="6791"/>
                        <a14:foregroundMark x1="7394" y1="26995" x2="16848" y2="118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6370" y="4879049"/>
            <a:ext cx="2394615" cy="17096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6370" y="178261"/>
            <a:ext cx="2560542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4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b="1" dirty="0"/>
              <a:t>Implementación del patrón en Java</a:t>
            </a:r>
            <a:r>
              <a:rPr lang="es-PE" dirty="0"/>
              <a:t/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PE" dirty="0"/>
              <a:t>La forma habitual de implementar este patrón es mediante un "Contenedor DI" y objetos planos o simples por ejemplo los llamados POJO en Java. El contenedor inyecta a cada objeto los objetos necesarios según las relaciones plasmadas en un fichero de configuración.</a:t>
            </a:r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3088" y="3408305"/>
            <a:ext cx="2438611" cy="24386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965" y="213469"/>
            <a:ext cx="1599325" cy="15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2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73" y="579878"/>
            <a:ext cx="1818409" cy="13638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b="1" dirty="0"/>
              <a:t>El Principio de Inyección de Dependencias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PE" dirty="0"/>
              <a:t>Robert C. Martin afirma en el Principio de Inyección de Dependencias:</a:t>
            </a:r>
          </a:p>
          <a:p>
            <a:pPr fontAlgn="base"/>
            <a:r>
              <a:rPr lang="es-PE" dirty="0"/>
              <a:t>    A. </a:t>
            </a:r>
            <a:r>
              <a:rPr lang="es-PE" i="1" dirty="0"/>
              <a:t>Las clases de alto nivel no deberían depender de las clases de bajo nivel. Ambas deberían depender de las abstracciones.</a:t>
            </a:r>
            <a:r>
              <a:rPr lang="es-PE" dirty="0"/>
              <a:t> </a:t>
            </a:r>
            <a:br>
              <a:rPr lang="es-PE" dirty="0"/>
            </a:br>
            <a:r>
              <a:rPr lang="es-PE" dirty="0"/>
              <a:t>    B. </a:t>
            </a:r>
            <a:r>
              <a:rPr lang="es-PE" i="1" dirty="0"/>
              <a:t>Las abstracciones no deberían depender de los detalles. Los detalles deberían depender de las abstracciones.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968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formas de implementación de la Inyección de Dependencias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 fontAlgn="base"/>
            <a:r>
              <a:rPr lang="es-PE" dirty="0"/>
              <a:t>por constructor</a:t>
            </a:r>
          </a:p>
          <a:p>
            <a:pPr lvl="0" fontAlgn="base"/>
            <a:r>
              <a:rPr lang="es-PE" dirty="0"/>
              <a:t>por setter</a:t>
            </a:r>
          </a:p>
          <a:p>
            <a:pPr lvl="0" fontAlgn="base"/>
            <a:r>
              <a:rPr lang="es-PE" dirty="0"/>
              <a:t>por interfaz.</a:t>
            </a:r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394" y1="44312" x2="93818" y2="42445"/>
                        <a14:foregroundMark x1="20121" y1="90153" x2="30182" y2="6791"/>
                        <a14:foregroundMark x1="93818" y1="69100" x2="28848" y2="44992"/>
                        <a14:foregroundMark x1="71515" y1="6791" x2="74667" y2="46859"/>
                        <a14:foregroundMark x1="77455" y1="6112" x2="91030" y2="23260"/>
                        <a14:foregroundMark x1="72364" y1="7470" x2="54667" y2="32937"/>
                        <a14:foregroundMark x1="69212" y1="7980" x2="58303" y2="15110"/>
                        <a14:foregroundMark x1="27394" y1="7980" x2="13333" y2="11885"/>
                        <a14:foregroundMark x1="13818" y1="13752" x2="3394" y2="42445"/>
                        <a14:foregroundMark x1="5576" y1="44992" x2="9212" y2="74194"/>
                        <a14:foregroundMark x1="53818" y1="67233" x2="62424" y2="85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0871" y="1923562"/>
            <a:ext cx="5029636" cy="35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46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Martin Fowler</a:t>
            </a:r>
            <a:br>
              <a:rPr lang="es-ES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685800" y="2172813"/>
            <a:ext cx="10394707" cy="3201772"/>
          </a:xfrm>
        </p:spPr>
        <p:txBody>
          <a:bodyPr/>
          <a:lstStyle/>
          <a:p>
            <a:r>
              <a:rPr lang="es-ES" dirty="0"/>
              <a:t>Es un ingeniero de software </a:t>
            </a:r>
            <a:r>
              <a:rPr lang="es-ES" dirty="0" smtClean="0"/>
              <a:t>británico </a:t>
            </a:r>
            <a:r>
              <a:rPr lang="es-ES" dirty="0"/>
              <a:t>autor y orador internacional sobre desarrollo de software, especializado en análisis y diseño </a:t>
            </a:r>
            <a:r>
              <a:rPr lang="es-ES" dirty="0" smtClean="0"/>
              <a:t>orientado a objetos</a:t>
            </a:r>
            <a:r>
              <a:rPr lang="es-ES" dirty="0"/>
              <a:t>, UML, patrones de diseño, y metodologías de desarrollo ágil, incluyendo programación extrema.</a:t>
            </a:r>
            <a:endParaRPr lang="es-PE" dirty="0"/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176" y="3968818"/>
            <a:ext cx="3858491" cy="21704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73" y="350752"/>
            <a:ext cx="2725148" cy="24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18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244</TotalTime>
  <Words>326</Words>
  <Application>Microsoft Office PowerPoint</Application>
  <PresentationFormat>Panorámica</PresentationFormat>
  <Paragraphs>27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Impact</vt:lpstr>
      <vt:lpstr>Evento principal</vt:lpstr>
      <vt:lpstr>PATRON  INYECION DE DEPENCIAS</vt:lpstr>
      <vt:lpstr>INTRODUCCION </vt:lpstr>
      <vt:lpstr>¿QUE ES?</vt:lpstr>
      <vt:lpstr>Diseñando nuestro patrón de inyección de dependencias  </vt:lpstr>
      <vt:lpstr>Esquema de funcionamiento</vt:lpstr>
      <vt:lpstr>Implementación del patrón en Java </vt:lpstr>
      <vt:lpstr>El Principio de Inyección de Dependencias</vt:lpstr>
      <vt:lpstr>formas de implementación de la Inyección de Dependencias</vt:lpstr>
      <vt:lpstr>Martin Fowler </vt:lpstr>
      <vt:lpstr>VENTAJAS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PATRON DE INYECION DE DEPENCIAS</dc:title>
  <dc:creator>alumnouch</dc:creator>
  <cp:lastModifiedBy>Javier</cp:lastModifiedBy>
  <cp:revision>15</cp:revision>
  <dcterms:created xsi:type="dcterms:W3CDTF">2017-05-12T02:24:27Z</dcterms:created>
  <dcterms:modified xsi:type="dcterms:W3CDTF">2017-05-12T19:31:57Z</dcterms:modified>
</cp:coreProperties>
</file>